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User input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💁‍♀️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input from the user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Transform the input into a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