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6c7fe5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6c7fe5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User input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program that asks the user for their name and prints out a personalized greeting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program that asks the user for a number and prints out that number multiplied by 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