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6c7fe5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6c7fe5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6c7fe5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6c7fe5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User input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💁‍♀️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can come from many 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can come from many 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way is from the command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can come from many 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way is from the command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655750" y="2508725"/>
            <a:ext cx="3832500" cy="479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userInput = readLine()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println(“You said $userInput”)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