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Getting user input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user input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asks a user’s birth year.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prints out the user’s estimated 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(currentYear - birthYear)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