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6c7fe5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6c7fe5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6c7fe5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6c7fe5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6c7fe57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6c7fe5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6c7fe57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6c7fe57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6c7fe5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6c7fe5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6c7fe5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6c7fe5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Input a number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💁‍♀️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 number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read as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 number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read as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converted into numbers (integer)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 number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read as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converted into numbers (integer)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readline command can return nothing (null)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 number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read as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converted into numbers (integer)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readline command can return nothing (null)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?:””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 number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read as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converted into numbers (integer)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readline command can return nothing (null)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?:””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655750" y="3415975"/>
            <a:ext cx="3832500" cy="479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userInput = readLine()?:””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myNumber = userInput.toInt()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 number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read as 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converted into numbers (integer)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readline command can return nothing (null)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?:””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Error handling discussed later on in the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2655750" y="3415975"/>
            <a:ext cx="3832500" cy="479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userInput = readLine()?:””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myNumber = userInput.toInt()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