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User input</a:t>
            </a:r>
            <a:endParaRPr sz="53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💁‍♀️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recap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from the console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Transform the input into a number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Intro to the elvis operator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