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Numbers and Variable types</a:t>
            </a:r>
            <a:endParaRPr sz="53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🔢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objectives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Types of numbers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Implicit vs explicit definition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Convert one type to another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Talk about Strings some more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