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3d89d7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3d89d7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3d89d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3d89d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Numbers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int variable and print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Confirm by printing its class.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long variable and print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Confirm by printing its class.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double variable and print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Confirm by printing its class.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