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3d89d7f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3d89d7f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Type conversions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for a number, and read the input.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that value 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short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double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the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type?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it to a float. What is the value? Print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it to an int. What is the value? Print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Convert it to a string. What is the value? Print it.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486250" y="18720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pi = 4.14159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