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309e4c6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309e4c6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309e4c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309e4c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Numbers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in Kotlin are same as numbers in 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655750" y="1867575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37263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-47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in Kotlin are same as numbers in 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Numbers can be assigned to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655750" y="1867575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37263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-47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655750" y="3193325"/>
            <a:ext cx="3832500" cy="347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price = 34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in Kotlin are same as numbers in 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Numbers can be assigned to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perform operations on numbers and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655750" y="1867575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37263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-47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655750" y="3193325"/>
            <a:ext cx="3832500" cy="347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price = 34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55750" y="4197475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price = 34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items = 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totalPrice = price * items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