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Numbers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to input a number and read it into a variable.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it to an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 that value with a double variable that you created.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type of the new variable?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it to the console.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