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Type conversions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input a number of type double.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it by 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the type of the resulting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the result.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86250" y="2405475"/>
            <a:ext cx="4171500" cy="3546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pi = 4.14159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