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0336835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0336835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0336835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0336835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0336835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0336835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5d3d9c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5d3d9c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33683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33683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033683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033683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0336835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033683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0336835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033683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0336835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0336835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033683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033683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033683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033683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Implicit vs explicit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instruct Kotlin to assign a different type to our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2655750" y="18991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dogs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Byte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5		// Byte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2655750" y="263017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days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Short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20000		// Short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2655750" y="314792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meals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Int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3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655750" y="366567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life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Long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= 42		// Long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instruct Kotlin to assign a different type to our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655750" y="18991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dogs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Byte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5		// Byte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2655750" y="263017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days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Short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20000		// Short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2655750" y="314792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meals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Int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3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2655750" y="366567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life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Long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= 42		// Long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2655750" y="418342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life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= 42L			// Long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2655750" y="176237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money = 5.99		// Double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655750" y="176237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money = 5.99		// Double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655750" y="227417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moreMoney = 6.99F		// Float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implicit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numbers are decided by Kotlin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implicit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numbers are decided by Kotlin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655750" y="1899125"/>
            <a:ext cx="3832500" cy="38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implicit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numbers are decided by Kotlin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Kotlin decides the most appropriate variable type </a:t>
            </a:r>
            <a:br>
              <a:rPr lang="en"/>
            </a:br>
            <a:r>
              <a:rPr lang="en"/>
              <a:t>	based on the value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655750" y="1899125"/>
            <a:ext cx="3832500" cy="38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implicit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numbers are decided by Kotlin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Kotlin decides the most appropriate variable type </a:t>
            </a:r>
            <a:br>
              <a:rPr lang="en"/>
            </a:br>
            <a:r>
              <a:rPr lang="en"/>
              <a:t>	based on the value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655750" y="1899125"/>
            <a:ext cx="3832500" cy="38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55750" y="3281125"/>
            <a:ext cx="3832500" cy="38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price = 14.99			// Double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instruct Kotlin to assign a different type to our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instruct Kotlin to assign a different type to our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655750" y="18991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dogs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Byte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5		// Byte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instruct Kotlin to assign a different type to our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2655750" y="18991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dogs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Byte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5		// Byte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655750" y="263017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days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Short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20000		// Short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instruct Kotlin to assign a different type to our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2655750" y="1899125"/>
            <a:ext cx="38325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cats = 3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dogs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Byte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5		// Byte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655750" y="263017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days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Short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20000		// Short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655750" y="3147925"/>
            <a:ext cx="3832500" cy="359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val meals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Int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 = 3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