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33683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33683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33683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33683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33683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33683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033683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033683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33683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33683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033683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033683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Type conversions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longCats = cats.toLong()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variable itself does not get converted</a:t>
            </a:r>
            <a:br>
              <a:rPr lang="en"/>
            </a:br>
            <a:r>
              <a:rPr lang="en"/>
              <a:t>The result of the operation can be assigned to a new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longCats = cats.toLong()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variable itself does not get converted</a:t>
            </a:r>
            <a:br>
              <a:rPr lang="en"/>
            </a:br>
            <a:r>
              <a:rPr lang="en"/>
              <a:t>The result of the operation can be assigned to a new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longCats = cats.toLong()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55750" y="3546350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cats::class.java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longCats::class.java	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convert to a smaller type, some information might be lost or corrupted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convert to a smaller type, some information might be lost or corrupted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655750" y="2285400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people = 7500000000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fewPeople = people.toInt()		// -1089934592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toByte(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toShort(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toInt(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toLong(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toFloat(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toDouble(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