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42166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42166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042166d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042166d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042166d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042166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The String type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🧵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variable in Kotlin has a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variable in Kotlin has a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655750" y="1899125"/>
            <a:ext cx="3832500" cy="479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name = “John”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newName: String = “Alice”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variable in Kotlin has a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 variable can be converted into a String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655750" y="1899125"/>
            <a:ext cx="3832500" cy="479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name = “John”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newName: String = “Alice”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variable in Kotlin has a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 variable can be converted into a String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655750" y="2879300"/>
            <a:ext cx="3832500" cy="978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cats = 3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cats.toString()			// String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pi = 3.1415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pi.toString()			// String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655750" y="1899125"/>
            <a:ext cx="3832500" cy="479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name = “John”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newName: String = “Alice”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