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Numbers and Variable types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numbers are and how to create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types are there and what are the limits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tell Kotlin the type that we want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convert from one type to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String type and how it relates to 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Bonus lecture: storing numbers in memory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