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Operators and booleans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✂️🧪🔗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Booleans (true or false)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