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43d89d95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43d89d95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3d89d95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43d89d9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3d89d95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43d89d95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Logical operators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expression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Greater than the expression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486250" y="1948275"/>
            <a:ext cx="4171500" cy="354600"/>
          </a:xfrm>
          <a:prstGeom prst="rect">
            <a:avLst/>
          </a:prstGeom>
          <a:solidFill>
            <a:srgbClr val="EAF5E6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5.374 * 9.5847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486250" y="2938875"/>
            <a:ext cx="4171500" cy="354600"/>
          </a:xfrm>
          <a:prstGeom prst="rect">
            <a:avLst/>
          </a:prstGeom>
          <a:solidFill>
            <a:srgbClr val="EAF5E6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3.237 * 15.3726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expression true or false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2486250" y="1948275"/>
            <a:ext cx="4171500" cy="354600"/>
          </a:xfrm>
          <a:prstGeom prst="rect">
            <a:avLst/>
          </a:prstGeom>
          <a:solidFill>
            <a:srgbClr val="EAF5E6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( (true &amp;&amp; false) || (true || false) 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</a:t>
            </a:r>
            <a:r>
              <a:rPr lang="en"/>
              <a:t> this expression true or false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2486250" y="1948275"/>
            <a:ext cx="4171500" cy="354600"/>
          </a:xfrm>
          <a:prstGeom prst="rect">
            <a:avLst/>
          </a:prstGeom>
          <a:solidFill>
            <a:srgbClr val="EAF5E6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! ( ( 3 &gt;= 3) &amp;&amp; (false || ( 2 &lt; 5) ) 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child has two toys, of which one is broken.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parents will only buy a new toy if he has less than 5 and at least one is not broken.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Will the child get a new toy?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