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33683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33683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0336835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0336835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0336835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0336835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0336835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0336835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0336835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0336835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0336835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0336835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0336835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0336835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✂️🧪🔗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+ 2			// 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“Hi” + “ John”		// “Hi John”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Subtraction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+ 2			// 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“Hi” + “ John”		// “Hi John”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72000" y="17186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5 - 2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Subtraction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	Multiplication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+ 2			// 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“Hi” + “ John”		// “Hi John”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72000" y="17186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5 - 2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22265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* 2			// 10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Subtraction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	Multiplication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	Division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+ 2			// 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“Hi” + “ John”		// “Hi John”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572000" y="17186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5 - 2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572000" y="22265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* 2			// 10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572000" y="27344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/ 2			// 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Subtraction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	Multiplication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	Division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%	Modulus (remainder)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+ 2			// 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“Hi” + “ John”		// “Hi John”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572000" y="17186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5 - 2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72000" y="22265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* 2			// 10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572000" y="27344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/ 2			// 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572000" y="32423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5 % 2			// 1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Subtraction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	Multiplication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	Division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%	Modulus (remainder)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++	Increment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+ 2			// 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“Hi” + “ John”		// “Hi John”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72000" y="17186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5 - 2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72000" y="22265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* 2			// 10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72000" y="27344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/ 2			// 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72000" y="32423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5 % 2			// 1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572000" y="37757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++			//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Subtraction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	Multiplication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	Division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%	Modulus (remainder)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++	Increment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	Decrement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+ 2			// 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“Hi” + “ John”		// “Hi John”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572000" y="17186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5 - 2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572000" y="22265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* 2			// 10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572000" y="27344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/ 2			// 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572000" y="32423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5 % 2			// 1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572000" y="37757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++			//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572000" y="4309125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5 --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