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Operators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from the console the amount the user has in their bank account.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interest on that account is 5.5% per year.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much would that user have in 5 years?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