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Logical operators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farmer has 3 cows, of which only one produces milk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has two 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is trying to apply for funding. The requirements 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have no more than 5 animals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Animals must produce something that can be sold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Regardless of the other conditions, funding will be approved if the family has 3 or more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 the farmer receive the funding?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