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5183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5183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5183e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5183e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5183e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5183e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05183e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05183e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05183e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05183e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405183e3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405183e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405183e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405183e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05183e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05183e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✂️🧪🔗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</a:t>
            </a:r>
            <a:r>
              <a:rPr lang="en"/>
              <a:t>t</a:t>
            </a:r>
            <a:r>
              <a:rPr lang="en"/>
              <a:t>he type of the largest operand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Short =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Int = 32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*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Short = 6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Int = 32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*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085650" y="4221575"/>
            <a:ext cx="2972700" cy="387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int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Long = 8374622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Float = 12.44F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/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Long = 8374622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Float = 12.44F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/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085650" y="4221575"/>
            <a:ext cx="2972700" cy="387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float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Float = 19F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Double = 54.34564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*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085650" y="2992900"/>
            <a:ext cx="2972700" cy="10221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a: Float = 19F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b: Double = 54.34564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r = a * b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println(r::class.java)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085650" y="4221575"/>
            <a:ext cx="2972700" cy="387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// double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