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033683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033683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33683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33683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</a:t>
            </a:r>
            <a:r>
              <a:rPr lang="en"/>
              <a:t>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1152475"/>
            <a:ext cx="2972700" cy="114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dozen =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months = dozen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println(months)		//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	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152475"/>
            <a:ext cx="2972700" cy="114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dozen =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months = dozen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println(months)		//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0" y="2744875"/>
            <a:ext cx="2972700" cy="75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userName = “Lucy”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greeting = “Hello, $userName”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	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${ }	Reference expression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52475"/>
            <a:ext cx="2972700" cy="114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dozen =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months = dozen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println(months)		// 12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2744875"/>
            <a:ext cx="2972700" cy="75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userName = “Lucy”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greeting = “Hello, $userName”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3811675"/>
            <a:ext cx="2972700" cy="881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products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price = 9.99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total = “Total is ${products * price}”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