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33683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3368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33683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33683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33683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33683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033683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033683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0336836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0336836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033683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033683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assignment o</a:t>
            </a:r>
            <a:r>
              <a:rPr lang="en"/>
              <a:t>perators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✂️🧪🔗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085650" y="1179513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bikes =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572000" y="16968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+= 1			//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085650" y="1179513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bikes =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572000" y="16968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+= 1			//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572000" y="22047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-= 1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85650" y="1179513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bikes =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572000" y="16968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+= 1			//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572000" y="22047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-= 1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572000" y="27126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*= 2			// 10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085650" y="1179513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bikes =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572000" y="16968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+= 1			//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572000" y="22047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-= 1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0" y="27126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*= 2			// 10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2000" y="32205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/= 2			// 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085650" y="1179513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bikes =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%=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572000" y="16968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+= 1			//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572000" y="22047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-= 1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72000" y="27126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*= 2			// 10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72000" y="32205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/= 2			// 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72000" y="3728400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bikes %= 2			// 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085650" y="1179513"/>
            <a:ext cx="2972700" cy="355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bikes =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