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3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3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33683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33683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33683d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33683d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33683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33683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033683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033683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☯️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080650" y="1948100"/>
            <a:ext cx="2972700" cy="623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isDay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isNight =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080650" y="1948100"/>
            <a:ext cx="2972700" cy="623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isDay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isNight =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logical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080650" y="1948100"/>
            <a:ext cx="2972700" cy="623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isDay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isNight =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logical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program flow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080650" y="1948100"/>
            <a:ext cx="2972700" cy="623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isDay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isNight =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