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033684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033684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0336846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0336846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</a:t>
            </a:r>
            <a:r>
              <a:rPr lang="en"/>
              <a:t>perators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true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false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		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true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false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72000" y="2193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|| false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false || false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		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		Not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52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true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&amp;&amp; false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21934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true || false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false || false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3260275"/>
            <a:ext cx="29727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! true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! false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