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3368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3368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0336846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0336846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0336846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0336846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0336846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40336846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0336846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0336846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0336846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0336846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0336846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0336846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</a:t>
            </a:r>
            <a:r>
              <a:rPr lang="en"/>
              <a:t>perators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✂️🧪🔗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Comparison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	Greater than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572000" y="1152475"/>
            <a:ext cx="2972700" cy="35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3 &gt; 2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</a:t>
            </a:r>
            <a:r>
              <a:rPr lang="en"/>
              <a:t>Comparison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	Greater than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	Smaller than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4572000" y="1152475"/>
            <a:ext cx="2972700" cy="35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3 &gt; 2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572000" y="1685875"/>
            <a:ext cx="2972700" cy="35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3 &lt; 2		//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</a:t>
            </a:r>
            <a:r>
              <a:rPr lang="en"/>
              <a:t>Comparison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	Greater than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	Smaller than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&gt;=	Greater than or equal 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572000" y="1152475"/>
            <a:ext cx="2972700" cy="35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3 &gt; 2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572000" y="1685875"/>
            <a:ext cx="2972700" cy="35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3 &lt; 2		//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572000" y="2219275"/>
            <a:ext cx="2972700" cy="35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3 &gt;= 3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</a:t>
            </a:r>
            <a:r>
              <a:rPr lang="en"/>
              <a:t>Comparison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	Greater than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	Smaller than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&gt;=	Greater than or equal 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&lt;=	Smaller than or equal 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4572000" y="1152475"/>
            <a:ext cx="2972700" cy="35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3 &gt; 2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572000" y="1685875"/>
            <a:ext cx="2972700" cy="35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3 &lt; 2		//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572000" y="2219275"/>
            <a:ext cx="2972700" cy="35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3 &gt;= 3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572000" y="2752675"/>
            <a:ext cx="2972700" cy="35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3 &lt;= 3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</a:t>
            </a:r>
            <a:r>
              <a:rPr lang="en"/>
              <a:t>Comparison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	Greater than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	Smaller than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&gt;=	Greater than or equal 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&lt;=	Smaller than or equal 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==	Equals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4572000" y="1152475"/>
            <a:ext cx="2972700" cy="35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3 &gt; 2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572000" y="1685875"/>
            <a:ext cx="2972700" cy="35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3 &lt; 2		//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572000" y="2219275"/>
            <a:ext cx="2972700" cy="35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3 &gt;= 3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572000" y="2752675"/>
            <a:ext cx="2972700" cy="35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3 &lt;= 3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572000" y="3286075"/>
            <a:ext cx="2972700" cy="35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3 == 2		//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</a:t>
            </a:r>
            <a:r>
              <a:rPr lang="en"/>
              <a:t>Comparison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	Greater than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	Smaller than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&gt;=	Greater than or equal 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&lt;=	Smaller than or equal 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==	Equals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!=	Not equals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4572000" y="1152475"/>
            <a:ext cx="2972700" cy="35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3 &gt; 2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572000" y="1685875"/>
            <a:ext cx="2972700" cy="35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3 &lt; 2		//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572000" y="2219275"/>
            <a:ext cx="2972700" cy="35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3 &gt;= 3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572000" y="2752675"/>
            <a:ext cx="2972700" cy="35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3 &lt;= 3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572000" y="3286075"/>
            <a:ext cx="2972700" cy="35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3 == 2		//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572000" y="3819475"/>
            <a:ext cx="2972700" cy="35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3 != 2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