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Operators and booleans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✂️🧪🔗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recap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apply math using arithmetic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determine the type of outcome of an operation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Combining arithmetic and assignment operators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booleans 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logical operators 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to use booleans in logical expressions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