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Nullability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🗑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objectives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Null operators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Elvis operator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Non-null assertions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