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d89d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d89d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3d89d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3d89d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3d89da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3d89da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Null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nullable variable of type String and give it a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a substring of it, from position 3 to 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nullable variable of type Double.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Multiply it by 6, convert it to a Float and print it to the console.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the name of the user from the console.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the length of the name.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