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Roboto Light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RobotoLight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RobotoLight-italic.fntdata"/><Relationship Id="rId14" Type="http://schemas.openxmlformats.org/officeDocument/2006/relationships/font" Target="fonts/RobotoLight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3d89d95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3d89d95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3d89da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43d89da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Elvis and assertions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Elvis and assertions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 message from the console.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 out either the message or a default greeting.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Elvis and assertions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 number from the console.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Assume you know that the user has entered a value, and the read variable is not null.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Multiply that number by 5 and print the result.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