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Light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Light-bold.fntdata"/><Relationship Id="rId27" Type="http://schemas.openxmlformats.org/officeDocument/2006/relationships/font" Target="fonts/Robot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3368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3368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033684d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033684d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4033684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4033684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4033684d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4033684d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033684d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033684d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4033683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4033683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4033684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4033684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03368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03368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033684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033684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4033684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4033684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4033684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4033684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033684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033684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033684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033684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🗑</a:t>
            </a:r>
            <a:endParaRPr sz="3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differentiates between variables that can be null</a:t>
            </a:r>
            <a:br>
              <a:rPr lang="en"/>
            </a:br>
            <a:r>
              <a:rPr lang="en"/>
              <a:t>	and those that cannot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b="1" lang="en"/>
              <a:t>?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variable cannot be null, it </a:t>
            </a:r>
            <a:r>
              <a:rPr lang="en" u="sng"/>
              <a:t>must</a:t>
            </a:r>
            <a:r>
              <a:rPr lang="en"/>
              <a:t> be given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a variable can be null, giving it a value is optional</a:t>
            </a:r>
            <a:br>
              <a:rPr lang="en"/>
            </a:br>
            <a:r>
              <a:rPr lang="en"/>
              <a:t>	in this case you must provide the value </a:t>
            </a:r>
            <a:r>
              <a:rPr b="1" lang="en"/>
              <a:t>null</a:t>
            </a:r>
            <a:endParaRPr b="1"/>
          </a:p>
        </p:txBody>
      </p:sp>
      <p:sp>
        <p:nvSpPr>
          <p:cNvPr id="118" name="Google Shape;118;p23"/>
          <p:cNvSpPr txBox="1"/>
          <p:nvPr/>
        </p:nvSpPr>
        <p:spPr>
          <a:xfrm>
            <a:off x="2635150" y="2419350"/>
            <a:ext cx="42846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herName: String = “Lilly”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hisName: String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differentiates between variables that can be null</a:t>
            </a:r>
            <a:br>
              <a:rPr lang="en"/>
            </a:br>
            <a:r>
              <a:rPr lang="en"/>
              <a:t>	and those that cannot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b="1" lang="en"/>
              <a:t>?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variable cannot be null, it </a:t>
            </a:r>
            <a:r>
              <a:rPr lang="en" u="sng"/>
              <a:t>must</a:t>
            </a:r>
            <a:r>
              <a:rPr lang="en"/>
              <a:t> be given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a variable can be null, giving it a value is optional</a:t>
            </a:r>
            <a:br>
              <a:rPr lang="en"/>
            </a:br>
            <a:r>
              <a:rPr lang="en"/>
              <a:t>	in this case you must provide the value </a:t>
            </a:r>
            <a:r>
              <a:rPr b="1" lang="en"/>
              <a:t>null</a:t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2635150" y="4307100"/>
            <a:ext cx="42846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hisName: String?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println(hisName) 			// Compilation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2635150" y="2419350"/>
            <a:ext cx="42846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herName: String = “Lilly”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hisName: String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null keyword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null</a:t>
            </a:r>
            <a:r>
              <a:rPr lang="en"/>
              <a:t> keyword is used to assign the value null to a nullable value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null keyword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</a:t>
            </a:r>
            <a:r>
              <a:rPr b="1" lang="en"/>
              <a:t>null</a:t>
            </a:r>
            <a:r>
              <a:rPr lang="en"/>
              <a:t> keyword is used to assign the value null to a nullable value</a:t>
            </a:r>
            <a:endParaRPr/>
          </a:p>
        </p:txBody>
      </p:sp>
      <p:sp>
        <p:nvSpPr>
          <p:cNvPr id="139" name="Google Shape;139;p26"/>
          <p:cNvSpPr txBox="1"/>
          <p:nvPr/>
        </p:nvSpPr>
        <p:spPr>
          <a:xfrm>
            <a:off x="2429700" y="1679975"/>
            <a:ext cx="4284600" cy="10569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catName: String? = “Chonkers”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catName = null			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dogName: String = “Fluffy”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dogName = null				// Compilation error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billion dollar mistake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billion dollar mistake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value present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billion dollar mistake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value present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use a variable with a null value, your program will crash</a:t>
            </a:r>
            <a:br>
              <a:rPr lang="en"/>
            </a:br>
            <a:r>
              <a:rPr lang="en"/>
              <a:t>	with a NullPointerException (NPE)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billion dollar mistake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value present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use a variable with a null value, your program will crash</a:t>
            </a:r>
            <a:br>
              <a:rPr lang="en"/>
            </a:br>
            <a:r>
              <a:rPr lang="en"/>
              <a:t>	with a NullPointerException (NPE)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Kotlin guards against null values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differentiates between variables that can be null</a:t>
            </a:r>
            <a:br>
              <a:rPr lang="en"/>
            </a:br>
            <a:r>
              <a:rPr lang="en"/>
              <a:t>	</a:t>
            </a:r>
            <a:r>
              <a:rPr lang="en"/>
              <a:t>a</a:t>
            </a:r>
            <a:r>
              <a:rPr lang="en"/>
              <a:t>nd those that cannot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differentiates between variables that can be null</a:t>
            </a:r>
            <a:br>
              <a:rPr lang="en"/>
            </a:br>
            <a:r>
              <a:rPr lang="en"/>
              <a:t>	and those that cannot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b="1" lang="en"/>
              <a:t>?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differentiates between variables that can be null</a:t>
            </a:r>
            <a:br>
              <a:rPr lang="en"/>
            </a:br>
            <a:r>
              <a:rPr lang="en"/>
              <a:t>	and those that cannot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b="1" lang="en"/>
              <a:t>?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2635150" y="2419350"/>
            <a:ext cx="42846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herName: String = “Lilly”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hisName: String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differentiates between variables that can be null</a:t>
            </a:r>
            <a:br>
              <a:rPr lang="en"/>
            </a:br>
            <a:r>
              <a:rPr lang="en"/>
              <a:t>	and those that cannot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the </a:t>
            </a:r>
            <a:r>
              <a:rPr b="1" lang="en"/>
              <a:t>?</a:t>
            </a:r>
            <a:r>
              <a:rPr lang="en"/>
              <a:t> operator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variable cannot be null, it </a:t>
            </a:r>
            <a:r>
              <a:rPr lang="en" u="sng"/>
              <a:t>must</a:t>
            </a:r>
            <a:r>
              <a:rPr lang="en"/>
              <a:t> be given a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2635150" y="2419350"/>
            <a:ext cx="4284600" cy="5076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herName: String = “Lilly”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hisName: String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? 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= null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