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Null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number from the console and convert it to Double.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Multiply it by 7, and convert the result into a string.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the length of that string</a:t>
            </a:r>
            <a:r>
              <a:rPr lang="en"/>
              <a:t> to the console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