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Elvis and assertions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Elvis and assertions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product costs 29.99.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Ask a user at the console how many products they want to buy.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the read value is null, use the default of one.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 the total of the purchase.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