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Roboto Light"/>
      <p:regular r:id="rId21"/>
      <p:bold r:id="rId22"/>
      <p:italic r:id="rId23"/>
      <p:boldItalic r:id="rId24"/>
    </p:embeddedFont>
    <p:embeddedFont>
      <p:font typeface="Alfa Slab On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RobotoLight-bold.fntdata"/><Relationship Id="rId21" Type="http://schemas.openxmlformats.org/officeDocument/2006/relationships/font" Target="fonts/RobotoLight-regular.fntdata"/><Relationship Id="rId24" Type="http://schemas.openxmlformats.org/officeDocument/2006/relationships/font" Target="fonts/RobotoLight-boldItalic.fntdata"/><Relationship Id="rId23" Type="http://schemas.openxmlformats.org/officeDocument/2006/relationships/font" Target="fonts/Roboto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Roboto-regular.fntdata"/><Relationship Id="rId16" Type="http://schemas.openxmlformats.org/officeDocument/2006/relationships/font" Target="fonts/ProximaNova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33683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33683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046f62f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046f62f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046f62f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046f62f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4046f62f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4046f62f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4046f62f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4046f62f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4046f62f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4046f62f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4046f62f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4046f62f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safe calls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🗑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operators - nullable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?</a:t>
            </a:r>
            <a:r>
              <a:rPr lang="en"/>
              <a:t>	Nullable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operators - nullable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?</a:t>
            </a:r>
            <a:r>
              <a:rPr lang="en"/>
              <a:t>	Nullable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889925" y="1853000"/>
            <a:ext cx="3537000" cy="678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catName: String? = “Chonkers”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catName = null		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4707075" y="1853000"/>
            <a:ext cx="3537000" cy="678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catName = “Chonkers”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catName = null		// Compilation error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operators - safe call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?</a:t>
            </a:r>
            <a:r>
              <a:rPr b="1" lang="en"/>
              <a:t>.</a:t>
            </a:r>
            <a:r>
              <a:rPr lang="en"/>
              <a:t>	Nullable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operators - safe call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b="1" lang="en"/>
              <a:t>.</a:t>
            </a:r>
            <a:r>
              <a:rPr lang="en"/>
              <a:t>	Nullable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889925" y="1853000"/>
            <a:ext cx="3537000" cy="1020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catName: String? = “Chonkers”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catName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?.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length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// returns either null if catName is null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// or the actual string length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4707075" y="1853000"/>
            <a:ext cx="3537000" cy="1020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catName = “Chonkers”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catName.length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// always returns the string length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// since catName is certainly not null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operators - safe call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?.</a:t>
            </a:r>
            <a:r>
              <a:rPr lang="en"/>
              <a:t>	Nullable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Safe calls can be chained for multiple operations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889925" y="1853000"/>
            <a:ext cx="3537000" cy="1020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catName: String? = “Chonkers”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catName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?.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length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// returns either null if catName is null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// or the actual string length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4707075" y="1853000"/>
            <a:ext cx="3537000" cy="1020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catName = “Chonkers”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catName.length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// always returns the string length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// since catName is certainly not null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operators - safe call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?.</a:t>
            </a:r>
            <a:r>
              <a:rPr lang="en"/>
              <a:t>	Nullable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Safe calls can be chained for multiple operations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889925" y="1853000"/>
            <a:ext cx="3537000" cy="1020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catName: String? = “Chonkers”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catName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?.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length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// returns either null if catName is null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// or the actual string length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4707075" y="1853000"/>
            <a:ext cx="3537000" cy="1020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catName = “Chonkers”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catName.length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// always returns the string length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// since catName is certainly not null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889925" y="3529400"/>
            <a:ext cx="3537000" cy="368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catName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?.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length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?.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toString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4707075" y="3529400"/>
            <a:ext cx="3537000" cy="368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catName.length.toString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