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D68DE6-FBF8-4387-B622-832347710827}">
  <a:tblStyle styleId="{8AD68DE6-FBF8-4387-B622-832347710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46f62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46f62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9be7a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9be7a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9be7a3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9be7a3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9be7a3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9be7a3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cannot use the classic operators for null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cannot use the classic operators for null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replacement 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13500" y="12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{8AD68DE6-FBF8-4387-B622-832347710827}</a:tableStyleId>
              </a:tblPr>
              <a:tblGrid>
                <a:gridCol w="1480425"/>
                <a:gridCol w="2082800"/>
                <a:gridCol w="2790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Non-null operator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Replacement method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Addition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?.plus( 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Subtraction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?.minus( 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Multiplication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*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?.times( 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Division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/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?.div( 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Remainder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?.rem( )</a:t>
                      </a:r>
                      <a:endParaRPr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2765550" y="1465425"/>
            <a:ext cx="3612900" cy="35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al a: Int? = 10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765550" y="1976625"/>
            <a:ext cx="3612900" cy="35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a?.plus(3)		// 13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765550" y="2487825"/>
            <a:ext cx="3612900" cy="35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a?.minus(3)		// 7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765550" y="2999025"/>
            <a:ext cx="3612900" cy="35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a?.times(3)		// 30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765550" y="3510225"/>
            <a:ext cx="3612900" cy="35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a?.div(3)		// 3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65550" y="4021425"/>
            <a:ext cx="3612900" cy="358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a?.rem(3)		// 1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