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46f62f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46f62f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46f62f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46f62f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46f62f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46f62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046f62f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046f62f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operator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Elvis operator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?:</a:t>
            </a:r>
            <a:r>
              <a:rPr lang="en"/>
              <a:t>	Guarantees a result returned</a:t>
            </a:r>
            <a:br>
              <a:rPr lang="en"/>
            </a:br>
            <a:r>
              <a:rPr lang="en"/>
              <a:t>	Either the actual result for a non-null variable, or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Elvis operator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?:</a:t>
            </a:r>
            <a:r>
              <a:rPr lang="en"/>
              <a:t>	Guarantees a result returned</a:t>
            </a:r>
            <a:br>
              <a:rPr lang="en"/>
            </a:br>
            <a:r>
              <a:rPr lang="en"/>
              <a:t>	Either the actual result for a non-null variable, or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8992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?: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”This cat has no name”)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This cat has no name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707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Chonkers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Elvis operator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?:</a:t>
            </a:r>
            <a:r>
              <a:rPr lang="en"/>
              <a:t>	Guarantees a result returned</a:t>
            </a:r>
            <a:br>
              <a:rPr lang="en"/>
            </a:br>
            <a:r>
              <a:rPr lang="en"/>
              <a:t>	Either the actual result for a non-null variable, or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After an elvis operator, there’s no need for null safety</a:t>
            </a:r>
            <a:br>
              <a:rPr lang="en"/>
            </a:br>
            <a:r>
              <a:rPr lang="en"/>
              <a:t>	because the elvis operator guarantees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8992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?: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”This cat has no name”)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This cat has no name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0707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Chonkers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Elvis operator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?:</a:t>
            </a:r>
            <a:r>
              <a:rPr lang="en"/>
              <a:t>	Guarantees a result returned</a:t>
            </a:r>
            <a:br>
              <a:rPr lang="en"/>
            </a:br>
            <a:r>
              <a:rPr lang="en"/>
              <a:t>	Either the actual result for a non-null variable, or a default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After an elvis operator, there’s no need for null safety</a:t>
            </a:r>
            <a:br>
              <a:rPr lang="en"/>
            </a:br>
            <a:r>
              <a:rPr lang="en"/>
              <a:t>	because the elvis operator guarantees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88992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?: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”This cat has no name”)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This cat has no name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707075" y="2081600"/>
            <a:ext cx="3537000" cy="1020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Chonkers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89925" y="4139000"/>
            <a:ext cx="3537000" cy="368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?: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”Fluffy”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