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font" Target="fonts/ProximaNova-regular.fntdata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italic.fntdata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23" Type="http://schemas.openxmlformats.org/officeDocument/2006/relationships/font" Target="fonts/AlfaSlabOn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33683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33683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046f62f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046f62f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046f62f6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046f62f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4046f62f6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4046f62f6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4046f62f6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4046f62f6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null assertions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🗑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operators - Non null assertion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!!.</a:t>
            </a:r>
            <a:r>
              <a:rPr lang="en"/>
              <a:t>	A developer guarantee that the variable is not null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operators - Non null assertion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!!.</a:t>
            </a:r>
            <a:r>
              <a:rPr lang="en"/>
              <a:t>	A developer guarantee that the variable is not null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Warning:</a:t>
            </a:r>
            <a:r>
              <a:rPr lang="en"/>
              <a:t> This bypasses all the language checks for null safety</a:t>
            </a:r>
            <a:br>
              <a:rPr lang="en"/>
            </a:br>
            <a:r>
              <a:rPr lang="en"/>
              <a:t>	Can trigger a program crash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operators - Non null assertion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!!.</a:t>
            </a:r>
            <a:r>
              <a:rPr lang="en"/>
              <a:t>	A developer guarantee that the variable is not null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Warning:</a:t>
            </a:r>
            <a:r>
              <a:rPr lang="en"/>
              <a:t> This bypasses all the language checks for null safety</a:t>
            </a:r>
            <a:br>
              <a:rPr lang="en"/>
            </a:br>
            <a:r>
              <a:rPr lang="en"/>
              <a:t>	Can trigger a program crash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Try to avoid it as much as you can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operators - Non null assertion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!!.</a:t>
            </a:r>
            <a:r>
              <a:rPr lang="en"/>
              <a:t>	A developer guarantee that the variable is not null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Warning:</a:t>
            </a:r>
            <a:r>
              <a:rPr lang="en"/>
              <a:t> This bypasses all the language checks for null safety</a:t>
            </a:r>
            <a:br>
              <a:rPr lang="en"/>
            </a:br>
            <a:r>
              <a:rPr lang="en"/>
              <a:t>	Can trigger a program crash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Try to avoid it as much as you can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908350" y="3287100"/>
            <a:ext cx="3537000" cy="920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catName: String? = null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println(catName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!!.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length)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// If the value is null, the program will crash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