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Nullability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null value is and how Kotlin manages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declare a nullable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make safe calls and avoid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operators on nullable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the Elvis operator to provide an alternative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assert that a variable is not null at a certain moment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