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Handling exceptions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📛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catch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Finally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Throw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