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3d89d9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3d89d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73034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7303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Try catch finally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data from the console and convert it into a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possible, multiply it by 5 and print.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an exception occurs, catch it and print a meaningful message.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must input how many kilometers they ran today.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that value to miles.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Handle any exceptions that might occur.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486250" y="293887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1 kilometer = 0.62 miles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