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3fa70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3fa70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3fa70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3fa70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d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d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3fa70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3fa70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3fa70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3fa70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3fa70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3fa70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3fa70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3fa70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3fa70c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3fa70c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3fa70c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3fa70c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3fa70c6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3fa70c6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have a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stacktrace </a:t>
            </a:r>
            <a:br>
              <a:rPr lang="en"/>
            </a:br>
            <a:r>
              <a:rPr lang="en"/>
              <a:t>	a log of what the program did before it reached this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have a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stacktrace </a:t>
            </a:r>
            <a:br>
              <a:rPr lang="en"/>
            </a:br>
            <a:r>
              <a:rPr lang="en"/>
              <a:t>	a log of what the program did before it reached this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Optionally a cause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exception is an unexpected event in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exception is an unexpected event in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cannot recover from an 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exception is an unexpected event in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cannot recover from an 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Execution is stopped and data is lost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exception is an unexpected event in a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cannot recover from an 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Execution is stopped and data is lost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Cause very bad user experience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655750" y="1152475"/>
            <a:ext cx="3832500" cy="527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ar test = readLine( 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println(test?.toInt( ) 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2655750" y="1152475"/>
            <a:ext cx="3832500" cy="527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test = readLine( 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println(test?.toInt( ) 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655750" y="1831975"/>
            <a:ext cx="3832500" cy="338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some text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2655750" y="1152475"/>
            <a:ext cx="3832500" cy="527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test = readLine( 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println(test?.toInt( ) 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655750" y="1831975"/>
            <a:ext cx="3832500" cy="338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some text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899" y="2632638"/>
            <a:ext cx="6418199" cy="7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have a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