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Try catch finally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catch finally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customer will tell the program what product they want to buy.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Then, they will tell the program how many products they require.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the price of the product is 9.99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total?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Handle any exceptions that might occur.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