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d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d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3fa70e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3fa70e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3fa70e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3fa70e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3fa70e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3fa70e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3fa70e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3fa70e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3fa70e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3fa70e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3fa70e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3fa70e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3fa70e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3fa70e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🏒 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manage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manage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50350" y="1617700"/>
            <a:ext cx="5043300" cy="1400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test = readLine()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println(test?.toInt())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println("An exception has occurred\n${e.localizedMessage}")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manage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b="1" lang="en"/>
              <a:t>try</a:t>
            </a:r>
            <a:r>
              <a:rPr lang="en"/>
              <a:t> to run a block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50350" y="1617700"/>
            <a:ext cx="5043300" cy="1400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test = readLine()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println(test?.toInt())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println("An exception has occurred\n${e.localizedMessage}")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manage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b="1" lang="en"/>
              <a:t>try</a:t>
            </a:r>
            <a:r>
              <a:rPr lang="en"/>
              <a:t> to run a block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 exception occurs, the code in the </a:t>
            </a:r>
            <a:r>
              <a:rPr b="1" lang="en"/>
              <a:t>catch</a:t>
            </a:r>
            <a:r>
              <a:rPr lang="en"/>
              <a:t> will be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50350" y="1617700"/>
            <a:ext cx="5043300" cy="1400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test = readLine()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println(test?.toInt())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println("An exception has occurred\n${e.localizedMessage}")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manage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b="1" lang="en"/>
              <a:t>try</a:t>
            </a:r>
            <a:r>
              <a:rPr lang="en"/>
              <a:t> to run a block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 exception occurs, the code in the </a:t>
            </a:r>
            <a:r>
              <a:rPr b="1" lang="en"/>
              <a:t>catch</a:t>
            </a:r>
            <a:r>
              <a:rPr lang="en"/>
              <a:t> will be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Execution can continue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050350" y="1617700"/>
            <a:ext cx="5043300" cy="1400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test = readLine()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println(test?.toInt())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println("An exception has occurred\n${e.localizedMessage}")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Optionally we can print the stacktrace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Optionally we can print the stacktrace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050350" y="1693900"/>
            <a:ext cx="5043300" cy="37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e.printStackTrace()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Optionally we can print the stacktrace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usually a good idea, as it will likely go into a log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2050350" y="1693900"/>
            <a:ext cx="5043300" cy="37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e.printStackTrace()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