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3fa70e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3fa70e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3fa70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3fa70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3fa70e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3fa70e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3fa70e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3fa70e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🏒 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finally block will be executed whether or not an exception occurs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finally block will be executed whether or not an exception occurs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50350" y="1617700"/>
            <a:ext cx="5043300" cy="1886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test = readLine()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println(test?.toInt())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println("An exception has occurred\n${e.localizedMessage}")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finally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println(“The execution has completed”)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finally block will be executed whether or not an exception occurs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way to make sure that required functionality is always performed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50350" y="1617700"/>
            <a:ext cx="5043300" cy="1886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test = readLine()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println(test?.toInt())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println("An exception has occurred\n${e.localizedMessage}")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finally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println(“The execution has completed”)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50350" y="1617700"/>
            <a:ext cx="5043300" cy="1633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try do something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catch (e: Exception)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if an exception occurs, do this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finally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always execute this part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