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3fa70e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3fa70e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3fa70ea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3fa70e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3fa70e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3fa70e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3fa70e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3fa70e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🤾‍♂️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generate your own exceptions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generate your own exceptions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used if you detect a state in your program</a:t>
            </a:r>
            <a:br>
              <a:rPr lang="en"/>
            </a:br>
            <a:r>
              <a:rPr lang="en"/>
              <a:t>	that you cannot recover from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generate your own exceptions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used if you detect a state in your program</a:t>
            </a:r>
            <a:br>
              <a:rPr lang="en"/>
            </a:br>
            <a:r>
              <a:rPr lang="en"/>
              <a:t>	that you cannot recover from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the keyword </a:t>
            </a:r>
            <a:r>
              <a:rPr b="1" lang="en"/>
              <a:t>throw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generate your own exceptions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used if you detect a state in your program</a:t>
            </a:r>
            <a:br>
              <a:rPr lang="en"/>
            </a:br>
            <a:r>
              <a:rPr lang="en"/>
              <a:t>	that you cannot recover from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the keyword </a:t>
            </a:r>
            <a:r>
              <a:rPr b="1" lang="en"/>
              <a:t>throw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2050350" y="3071150"/>
            <a:ext cx="5043300" cy="387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throw IllegalStateException(“I don’t like this input”)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