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Handling exceptions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📛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exceptions are and when they occur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handle them using the try catch 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execute code using the finally 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throw our own exceptions when necessary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