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🐶 🐱 🦊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collections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