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  <p:embeddedFont>
      <p:font typeface="Roboto Light"/>
      <p:regular r:id="rId15"/>
      <p:bold r:id="rId16"/>
      <p:italic r:id="rId17"/>
      <p:boldItalic r:id="rId18"/>
    </p:embeddedFont>
    <p:embeddedFont>
      <p:font typeface="Alfa Slab One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Light-regular.fntdata"/><Relationship Id="rId14" Type="http://schemas.openxmlformats.org/officeDocument/2006/relationships/font" Target="fonts/ProximaNova-boldItalic.fntdata"/><Relationship Id="rId17" Type="http://schemas.openxmlformats.org/officeDocument/2006/relationships/font" Target="fonts/RobotoLight-italic.fntdata"/><Relationship Id="rId16" Type="http://schemas.openxmlformats.org/officeDocument/2006/relationships/font" Target="fonts/RobotoLigh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lfaSlabOne-regular.fntdata"/><Relationship Id="rId6" Type="http://schemas.openxmlformats.org/officeDocument/2006/relationships/slide" Target="slides/slide1.xml"/><Relationship Id="rId18" Type="http://schemas.openxmlformats.org/officeDocument/2006/relationships/font" Target="fonts/Roboto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53a04f9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53a04f9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53a04f91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53a04f91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53a04f91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53a04f91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53a04f91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53a04f91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53a04f91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53a04f91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Collections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🐶 🐱 🦊</a:t>
            </a:r>
            <a:endParaRPr sz="3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Collections</a:t>
            </a: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1141200" y="1832375"/>
            <a:ext cx="916200" cy="572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Client1</a:t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1141200" y="2495250"/>
            <a:ext cx="916200" cy="572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Client2</a:t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1141200" y="3158125"/>
            <a:ext cx="916200" cy="572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Client3</a:t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892075" y="1374275"/>
            <a:ext cx="2459100" cy="3311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online store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Collections</a:t>
            </a: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1141200" y="1832375"/>
            <a:ext cx="916200" cy="572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Client1</a:t>
            </a:r>
            <a:endParaRPr/>
          </a:p>
        </p:txBody>
      </p:sp>
      <p:sp>
        <p:nvSpPr>
          <p:cNvPr id="77" name="Google Shape;77;p16"/>
          <p:cNvSpPr/>
          <p:nvPr/>
        </p:nvSpPr>
        <p:spPr>
          <a:xfrm>
            <a:off x="1141200" y="2495250"/>
            <a:ext cx="916200" cy="572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Client2</a:t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1141200" y="3158125"/>
            <a:ext cx="916200" cy="572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Client3</a:t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892075" y="1374275"/>
            <a:ext cx="2459100" cy="3311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online store</a:t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5231913" y="1374275"/>
            <a:ext cx="916200" cy="472650"/>
          </a:xfrm>
          <a:prstGeom prst="flowChartMerg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Send email</a:t>
            </a:r>
            <a:endParaRPr sz="800"/>
          </a:p>
        </p:txBody>
      </p:sp>
      <p:sp>
        <p:nvSpPr>
          <p:cNvPr id="81" name="Google Shape;81;p16"/>
          <p:cNvSpPr/>
          <p:nvPr/>
        </p:nvSpPr>
        <p:spPr>
          <a:xfrm>
            <a:off x="4970713" y="2049375"/>
            <a:ext cx="1438575" cy="445875"/>
          </a:xfrm>
          <a:prstGeom prst="flowChartProcess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Send email to Client1</a:t>
            </a:r>
            <a:endParaRPr sz="1000"/>
          </a:p>
        </p:txBody>
      </p:sp>
      <p:sp>
        <p:nvSpPr>
          <p:cNvPr id="82" name="Google Shape;82;p16"/>
          <p:cNvSpPr/>
          <p:nvPr/>
        </p:nvSpPr>
        <p:spPr>
          <a:xfrm>
            <a:off x="4970700" y="2697700"/>
            <a:ext cx="1438575" cy="445875"/>
          </a:xfrm>
          <a:prstGeom prst="flowChartProcess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Send email to Client2</a:t>
            </a:r>
            <a:endParaRPr sz="1000"/>
          </a:p>
        </p:txBody>
      </p:sp>
      <p:sp>
        <p:nvSpPr>
          <p:cNvPr id="83" name="Google Shape;83;p16"/>
          <p:cNvSpPr/>
          <p:nvPr/>
        </p:nvSpPr>
        <p:spPr>
          <a:xfrm>
            <a:off x="4970725" y="3346025"/>
            <a:ext cx="1438575" cy="445875"/>
          </a:xfrm>
          <a:prstGeom prst="flowChartProcess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Send email to Client3</a:t>
            </a:r>
            <a:endParaRPr sz="1000"/>
          </a:p>
        </p:txBody>
      </p:sp>
      <p:sp>
        <p:nvSpPr>
          <p:cNvPr id="84" name="Google Shape;84;p16"/>
          <p:cNvSpPr/>
          <p:nvPr/>
        </p:nvSpPr>
        <p:spPr>
          <a:xfrm>
            <a:off x="5348463" y="4082675"/>
            <a:ext cx="683100" cy="683100"/>
          </a:xfrm>
          <a:prstGeom prst="flowChartO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Finish</a:t>
            </a:r>
            <a:endParaRPr sz="800"/>
          </a:p>
        </p:txBody>
      </p:sp>
      <p:cxnSp>
        <p:nvCxnSpPr>
          <p:cNvPr id="85" name="Google Shape;85;p16"/>
          <p:cNvCxnSpPr>
            <a:stCxn id="80" idx="2"/>
            <a:endCxn id="81" idx="0"/>
          </p:cNvCxnSpPr>
          <p:nvPr/>
        </p:nvCxnSpPr>
        <p:spPr>
          <a:xfrm>
            <a:off x="5690013" y="1846925"/>
            <a:ext cx="0" cy="20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6"/>
          <p:cNvCxnSpPr>
            <a:stCxn id="81" idx="2"/>
            <a:endCxn id="82" idx="0"/>
          </p:cNvCxnSpPr>
          <p:nvPr/>
        </p:nvCxnSpPr>
        <p:spPr>
          <a:xfrm>
            <a:off x="5690000" y="2495250"/>
            <a:ext cx="0" cy="20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6"/>
          <p:cNvCxnSpPr>
            <a:stCxn id="82" idx="2"/>
            <a:endCxn id="83" idx="0"/>
          </p:cNvCxnSpPr>
          <p:nvPr/>
        </p:nvCxnSpPr>
        <p:spPr>
          <a:xfrm>
            <a:off x="5689988" y="3143575"/>
            <a:ext cx="0" cy="20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6"/>
          <p:cNvCxnSpPr>
            <a:stCxn id="83" idx="2"/>
            <a:endCxn id="84" idx="0"/>
          </p:cNvCxnSpPr>
          <p:nvPr/>
        </p:nvCxnSpPr>
        <p:spPr>
          <a:xfrm>
            <a:off x="5690013" y="3791900"/>
            <a:ext cx="0" cy="29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Collections</a:t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1141200" y="1832375"/>
            <a:ext cx="916200" cy="572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Client1</a:t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1141200" y="2495250"/>
            <a:ext cx="916200" cy="572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Client2</a:t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1141200" y="3158125"/>
            <a:ext cx="916200" cy="572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Client3</a:t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892075" y="1374275"/>
            <a:ext cx="2459100" cy="3311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online store</a:t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1141200" y="4065975"/>
            <a:ext cx="916200" cy="572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ClientN</a:t>
            </a:r>
            <a:endParaRPr/>
          </a:p>
        </p:txBody>
      </p:sp>
      <p:cxnSp>
        <p:nvCxnSpPr>
          <p:cNvPr id="99" name="Google Shape;99;p17"/>
          <p:cNvCxnSpPr>
            <a:endCxn id="98" idx="0"/>
          </p:cNvCxnSpPr>
          <p:nvPr/>
        </p:nvCxnSpPr>
        <p:spPr>
          <a:xfrm>
            <a:off x="1599300" y="3733275"/>
            <a:ext cx="0" cy="33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Collections</a:t>
            </a:r>
            <a:endParaRPr/>
          </a:p>
        </p:txBody>
      </p:sp>
      <p:sp>
        <p:nvSpPr>
          <p:cNvPr id="105" name="Google Shape;105;p18"/>
          <p:cNvSpPr/>
          <p:nvPr/>
        </p:nvSpPr>
        <p:spPr>
          <a:xfrm>
            <a:off x="1141200" y="1832375"/>
            <a:ext cx="916200" cy="572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Client1</a:t>
            </a:r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1141200" y="2495250"/>
            <a:ext cx="916200" cy="572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Client2</a:t>
            </a:r>
            <a:endParaRPr/>
          </a:p>
        </p:txBody>
      </p:sp>
      <p:sp>
        <p:nvSpPr>
          <p:cNvPr id="107" name="Google Shape;107;p18"/>
          <p:cNvSpPr/>
          <p:nvPr/>
        </p:nvSpPr>
        <p:spPr>
          <a:xfrm>
            <a:off x="1141200" y="3158125"/>
            <a:ext cx="916200" cy="572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Client3</a:t>
            </a:r>
            <a:endParaRPr/>
          </a:p>
        </p:txBody>
      </p:sp>
      <p:sp>
        <p:nvSpPr>
          <p:cNvPr id="108" name="Google Shape;108;p18"/>
          <p:cNvSpPr/>
          <p:nvPr/>
        </p:nvSpPr>
        <p:spPr>
          <a:xfrm>
            <a:off x="892075" y="1374275"/>
            <a:ext cx="2459100" cy="3311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online store</a:t>
            </a:r>
            <a:endParaRPr/>
          </a:p>
        </p:txBody>
      </p:sp>
      <p:sp>
        <p:nvSpPr>
          <p:cNvPr id="109" name="Google Shape;109;p18"/>
          <p:cNvSpPr/>
          <p:nvPr/>
        </p:nvSpPr>
        <p:spPr>
          <a:xfrm>
            <a:off x="1141200" y="4065975"/>
            <a:ext cx="916200" cy="572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ClientN</a:t>
            </a:r>
            <a:endParaRPr/>
          </a:p>
        </p:txBody>
      </p:sp>
      <p:cxnSp>
        <p:nvCxnSpPr>
          <p:cNvPr id="110" name="Google Shape;110;p18"/>
          <p:cNvCxnSpPr>
            <a:endCxn id="109" idx="0"/>
          </p:cNvCxnSpPr>
          <p:nvPr/>
        </p:nvCxnSpPr>
        <p:spPr>
          <a:xfrm>
            <a:off x="1599300" y="3733275"/>
            <a:ext cx="0" cy="33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11" name="Google Shape;111;p18"/>
          <p:cNvSpPr/>
          <p:nvPr/>
        </p:nvSpPr>
        <p:spPr>
          <a:xfrm>
            <a:off x="5231913" y="1374275"/>
            <a:ext cx="916200" cy="472650"/>
          </a:xfrm>
          <a:prstGeom prst="flowChartMerg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Send email</a:t>
            </a:r>
            <a:endParaRPr sz="800"/>
          </a:p>
        </p:txBody>
      </p:sp>
      <p:sp>
        <p:nvSpPr>
          <p:cNvPr id="112" name="Google Shape;112;p18"/>
          <p:cNvSpPr/>
          <p:nvPr/>
        </p:nvSpPr>
        <p:spPr>
          <a:xfrm>
            <a:off x="4970713" y="2049375"/>
            <a:ext cx="1438575" cy="445875"/>
          </a:xfrm>
          <a:prstGeom prst="flowChartProcess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Build client list</a:t>
            </a:r>
            <a:endParaRPr sz="1000"/>
          </a:p>
        </p:txBody>
      </p:sp>
      <p:sp>
        <p:nvSpPr>
          <p:cNvPr id="113" name="Google Shape;113;p18"/>
          <p:cNvSpPr/>
          <p:nvPr/>
        </p:nvSpPr>
        <p:spPr>
          <a:xfrm>
            <a:off x="5348463" y="4065975"/>
            <a:ext cx="683100" cy="683100"/>
          </a:xfrm>
          <a:prstGeom prst="flowChartO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Finish</a:t>
            </a:r>
            <a:endParaRPr sz="800"/>
          </a:p>
        </p:txBody>
      </p:sp>
      <p:cxnSp>
        <p:nvCxnSpPr>
          <p:cNvPr id="114" name="Google Shape;114;p18"/>
          <p:cNvCxnSpPr>
            <a:stCxn id="111" idx="2"/>
            <a:endCxn id="112" idx="0"/>
          </p:cNvCxnSpPr>
          <p:nvPr/>
        </p:nvCxnSpPr>
        <p:spPr>
          <a:xfrm>
            <a:off x="5690013" y="1846925"/>
            <a:ext cx="0" cy="20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" name="Google Shape;115;p18"/>
          <p:cNvSpPr/>
          <p:nvPr/>
        </p:nvSpPr>
        <p:spPr>
          <a:xfrm>
            <a:off x="4970763" y="2812863"/>
            <a:ext cx="1438500" cy="627000"/>
          </a:xfrm>
          <a:prstGeom prst="diamond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For each client “i”</a:t>
            </a:r>
            <a:endParaRPr sz="1000"/>
          </a:p>
        </p:txBody>
      </p:sp>
      <p:sp>
        <p:nvSpPr>
          <p:cNvPr id="116" name="Google Shape;116;p18"/>
          <p:cNvSpPr/>
          <p:nvPr/>
        </p:nvSpPr>
        <p:spPr>
          <a:xfrm>
            <a:off x="6907263" y="2903413"/>
            <a:ext cx="1438575" cy="445875"/>
          </a:xfrm>
          <a:prstGeom prst="flowChartProcess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Send email to client i</a:t>
            </a:r>
            <a:endParaRPr sz="1000"/>
          </a:p>
        </p:txBody>
      </p:sp>
      <p:cxnSp>
        <p:nvCxnSpPr>
          <p:cNvPr id="117" name="Google Shape;117;p18"/>
          <p:cNvCxnSpPr>
            <a:stCxn id="112" idx="2"/>
            <a:endCxn id="115" idx="0"/>
          </p:cNvCxnSpPr>
          <p:nvPr/>
        </p:nvCxnSpPr>
        <p:spPr>
          <a:xfrm>
            <a:off x="5690000" y="2495250"/>
            <a:ext cx="0" cy="31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18"/>
          <p:cNvCxnSpPr>
            <a:stCxn id="115" idx="2"/>
            <a:endCxn id="113" idx="0"/>
          </p:cNvCxnSpPr>
          <p:nvPr/>
        </p:nvCxnSpPr>
        <p:spPr>
          <a:xfrm>
            <a:off x="5690013" y="3439863"/>
            <a:ext cx="0" cy="6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18"/>
          <p:cNvCxnSpPr>
            <a:stCxn id="115" idx="3"/>
            <a:endCxn id="116" idx="1"/>
          </p:cNvCxnSpPr>
          <p:nvPr/>
        </p:nvCxnSpPr>
        <p:spPr>
          <a:xfrm>
            <a:off x="6409263" y="3126363"/>
            <a:ext cx="49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18"/>
          <p:cNvCxnSpPr/>
          <p:nvPr/>
        </p:nvCxnSpPr>
        <p:spPr>
          <a:xfrm rot="10800000">
            <a:off x="5705950" y="2644075"/>
            <a:ext cx="192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18"/>
          <p:cNvCxnSpPr>
            <a:endCxn id="116" idx="0"/>
          </p:cNvCxnSpPr>
          <p:nvPr/>
        </p:nvCxnSpPr>
        <p:spPr>
          <a:xfrm flipH="1">
            <a:off x="7626550" y="2644213"/>
            <a:ext cx="300" cy="25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" name="Google Shape;122;p18"/>
          <p:cNvSpPr txBox="1"/>
          <p:nvPr/>
        </p:nvSpPr>
        <p:spPr>
          <a:xfrm>
            <a:off x="6682975" y="2399100"/>
            <a:ext cx="46293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next client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5128925" y="3384825"/>
            <a:ext cx="46293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no more clients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