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3a04f9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3a04f9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3a04f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3a04f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3a04f9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3a04f9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3a04f9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3a04f9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3a04f91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3a04f91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3a04f98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3a04f9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3a04f9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3a04f9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3a04f98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3a04f9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🐶 🐱 🦊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group elements together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group elements together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Zero or more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group elements together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Zero or more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Same type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group elements together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Zero or more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Same type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3085650" y="3094500"/>
            <a:ext cx="2972700" cy="1121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[1, 2, 3, 632 ,9, 52, 6]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[“January”, “February”, “March”]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[ 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247" y="1329675"/>
            <a:ext cx="4001501" cy="30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247" y="1329675"/>
            <a:ext cx="4001501" cy="30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20"/>
          <p:cNvCxnSpPr/>
          <p:nvPr/>
        </p:nvCxnSpPr>
        <p:spPr>
          <a:xfrm>
            <a:off x="5473000" y="2362800"/>
            <a:ext cx="0" cy="245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247" y="1329675"/>
            <a:ext cx="4001501" cy="30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1"/>
          <p:cNvCxnSpPr/>
          <p:nvPr/>
        </p:nvCxnSpPr>
        <p:spPr>
          <a:xfrm>
            <a:off x="1695750" y="3246825"/>
            <a:ext cx="1068900" cy="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1"/>
          <p:cNvSpPr txBox="1"/>
          <p:nvPr/>
        </p:nvSpPr>
        <p:spPr>
          <a:xfrm>
            <a:off x="1382250" y="2837025"/>
            <a:ext cx="16959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immutable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8" name="Google Shape;108;p21"/>
          <p:cNvCxnSpPr/>
          <p:nvPr/>
        </p:nvCxnSpPr>
        <p:spPr>
          <a:xfrm>
            <a:off x="5473000" y="2362800"/>
            <a:ext cx="0" cy="245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247" y="1329675"/>
            <a:ext cx="4001501" cy="30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2"/>
          <p:cNvCxnSpPr/>
          <p:nvPr/>
        </p:nvCxnSpPr>
        <p:spPr>
          <a:xfrm>
            <a:off x="1695750" y="3246825"/>
            <a:ext cx="1068900" cy="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2"/>
          <p:cNvSpPr txBox="1"/>
          <p:nvPr/>
        </p:nvSpPr>
        <p:spPr>
          <a:xfrm>
            <a:off x="1382250" y="2837025"/>
            <a:ext cx="16959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immutable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7" name="Google Shape;117;p22"/>
          <p:cNvCxnSpPr/>
          <p:nvPr/>
        </p:nvCxnSpPr>
        <p:spPr>
          <a:xfrm>
            <a:off x="1695750" y="4085025"/>
            <a:ext cx="1068900" cy="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2"/>
          <p:cNvSpPr txBox="1"/>
          <p:nvPr/>
        </p:nvSpPr>
        <p:spPr>
          <a:xfrm>
            <a:off x="1382250" y="3675225"/>
            <a:ext cx="16959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mutable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9" name="Google Shape;119;p22"/>
          <p:cNvCxnSpPr/>
          <p:nvPr/>
        </p:nvCxnSpPr>
        <p:spPr>
          <a:xfrm>
            <a:off x="5473000" y="2362800"/>
            <a:ext cx="0" cy="245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